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11" r:id="rId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  <a:srgbClr val="FF5050"/>
    <a:srgbClr val="99FFCC"/>
    <a:srgbClr val="CCFFFF"/>
    <a:srgbClr val="00FF00"/>
    <a:srgbClr val="DBEEF4"/>
    <a:srgbClr val="CCEC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994" autoAdjust="0"/>
  </p:normalViewPr>
  <p:slideViewPr>
    <p:cSldViewPr>
      <p:cViewPr varScale="1">
        <p:scale>
          <a:sx n="83" d="100"/>
          <a:sy n="83" d="100"/>
        </p:scale>
        <p:origin x="14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0" y="-10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8FB707-2E2B-4A32-A465-79F01B857A1B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AA2D10-223D-47B0-AA86-2DEB3B1487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9362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695CF6-B30A-4B27-8C5B-18C22404EBFC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F6CF9A-6EAC-4699-81F3-BD92B12BD3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3057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8D2CA-0D58-410E-8EC6-9414C64F035F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46C8F-EB0D-4FF2-8924-5AB4B4B710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26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C3E0D-DDA1-49A3-8303-C8EE474377C1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22AA0-1EA3-4D6E-AF6E-88DC8919AB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92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963B9-36FA-47EC-B526-8BC6731CAF13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833C-2F8F-481C-8456-67F17B4095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54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F03AB-2067-4FF7-93C3-8920C6AB3076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ED4EB-2E43-4D42-8DCE-4888C63CEF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88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84C58-C312-4482-AECA-80EC6BA3AB07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691D8-F63E-4DC2-89C2-3F1DD025A9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84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BF454-2B31-4C5D-95A0-2A2376AD2947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80B66-E8EE-44B8-95D2-2CC6A8506D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11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6404-17C6-44B3-B234-8A9462036C86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851B6-B6A5-41A5-A517-BD998678A0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07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C9902-4FDD-4E00-80B8-919007C40C46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2E40C-8744-4261-A878-1FFE4D7863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60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7D61E-E2FF-4824-9DDE-8A48CAF51436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EEBA-C5B2-4DF3-899E-818B97D62A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53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33887-432B-4203-8852-86F4F55FA242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EE17-778A-44D4-A57B-80A473DEF1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77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83043-915C-416B-9722-F508D16053E8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4CE6-3D30-4129-BB3D-37A04E8DB8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69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79D17B-1B9D-455F-83DE-895ADF8277F7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65EDE-FF27-46DE-B08C-A4A4157CCA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63513"/>
            <a:ext cx="5732586" cy="6858000"/>
          </a:xfrm>
          <a:gradFill flip="none" rotWithShape="1">
            <a:gsLst>
              <a:gs pos="0">
                <a:srgbClr val="8E0000">
                  <a:shade val="30000"/>
                  <a:satMod val="115000"/>
                </a:srgbClr>
              </a:gs>
              <a:gs pos="50000">
                <a:srgbClr val="8E0000">
                  <a:shade val="67500"/>
                  <a:satMod val="115000"/>
                </a:srgbClr>
              </a:gs>
              <a:gs pos="100000">
                <a:srgbClr val="8E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FD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0" y="344488"/>
            <a:ext cx="55086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rgbClr val="F2DCDB"/>
                </a:solidFill>
                <a:latin typeface="Arial" charset="0"/>
              </a:rPr>
              <a:t>Государственное унитарное предприятие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rgbClr val="F2DCDB"/>
                </a:solidFill>
                <a:latin typeface="Arial" charset="0"/>
              </a:rPr>
              <a:t>«Топливно-энергетический комплекс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rgbClr val="F2DCDB"/>
                </a:solidFill>
                <a:latin typeface="Arial" charset="0"/>
              </a:rPr>
              <a:t>Санкт-Петербурга»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8" y="377825"/>
            <a:ext cx="669925" cy="77946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434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1" r="57324" b="8899"/>
          <a:stretch>
            <a:fillRect/>
          </a:stretch>
        </p:blipFill>
        <p:spPr bwMode="auto">
          <a:xfrm>
            <a:off x="5722938" y="1343025"/>
            <a:ext cx="3421062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349483" y="1904673"/>
            <a:ext cx="518509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FFFFFF"/>
                </a:solidFill>
                <a:latin typeface="Arial" charset="0"/>
              </a:rPr>
              <a:t>Внимание!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srgbClr val="FFFFFF"/>
                </a:solidFill>
                <a:latin typeface="Arial" charset="0"/>
              </a:rPr>
              <a:t>	</a:t>
            </a:r>
            <a:r>
              <a:rPr lang="ru-RU" altLang="ru-RU" sz="1600" dirty="0" smtClean="0">
                <a:solidFill>
                  <a:srgbClr val="FFFFFF"/>
                </a:solidFill>
                <a:latin typeface="Arial" charset="0"/>
              </a:rPr>
              <a:t>Участились </a:t>
            </a:r>
            <a:r>
              <a:rPr lang="ru-RU" altLang="ru-RU" sz="1600" dirty="0">
                <a:solidFill>
                  <a:srgbClr val="FFFFFF"/>
                </a:solidFill>
                <a:latin typeface="Arial" charset="0"/>
              </a:rPr>
              <a:t>случаи мошенничества с индивидуальными приборами учета (ИПУ)!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solidFill>
                  <a:srgbClr val="FFFFFF"/>
                </a:solidFill>
                <a:latin typeface="Arial" charset="0"/>
              </a:rPr>
              <a:t>	Злоумышленники </a:t>
            </a:r>
            <a:r>
              <a:rPr lang="ru-RU" altLang="ru-RU" sz="1600" dirty="0">
                <a:solidFill>
                  <a:srgbClr val="FFFFFF"/>
                </a:solidFill>
                <a:latin typeface="Arial" charset="0"/>
              </a:rPr>
              <a:t>представляются сотрудниками РСО или управляющей компании и сообщают об истечении сроков поверки ИПУ, после чего настаивают на их замене или осуществлении поверки.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solidFill>
                <a:srgbClr val="FFFFFF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FFFFFF"/>
                </a:solidFill>
                <a:latin typeface="Arial" charset="0"/>
              </a:rPr>
              <a:t>Будьте бдительны!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FFFFFF"/>
                </a:solidFill>
                <a:latin typeface="Arial" charset="0"/>
              </a:rPr>
              <a:t>	</a:t>
            </a:r>
            <a:r>
              <a:rPr lang="ru-RU" altLang="ru-RU" sz="1600" dirty="0" smtClean="0">
                <a:solidFill>
                  <a:srgbClr val="FFFFFF"/>
                </a:solidFill>
                <a:latin typeface="Arial" charset="0"/>
              </a:rPr>
              <a:t>Информация </a:t>
            </a:r>
            <a:r>
              <a:rPr lang="ru-RU" altLang="ru-RU" sz="1600" dirty="0">
                <a:solidFill>
                  <a:srgbClr val="FFFFFF"/>
                </a:solidFill>
                <a:latin typeface="Arial" charset="0"/>
              </a:rPr>
              <a:t>о сроках поверки указана в паспорте на счетчик. Если срок поверки не наступил, то поверять его и заменять нет необходимости.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solidFill>
                <a:srgbClr val="FFFFFF"/>
              </a:solidFill>
              <a:latin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4343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8" y="163513"/>
            <a:ext cx="2986087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 flipH="1">
            <a:off x="1835150" y="1343025"/>
            <a:ext cx="7308850" cy="142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3246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илиал Энергосбыт функции 2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Филиал Энергосбыт функции 2 1</Template>
  <TotalTime>4</TotalTime>
  <Words>10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Филиал Энергосбыт функции 2 1</vt:lpstr>
      <vt:lpstr> 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Тищенко Валентина Ивановна</dc:creator>
  <cp:lastModifiedBy>Тищенко Валентина Ивановна</cp:lastModifiedBy>
  <cp:revision>3</cp:revision>
  <cp:lastPrinted>2019-07-03T14:35:19Z</cp:lastPrinted>
  <dcterms:created xsi:type="dcterms:W3CDTF">2019-07-25T13:10:19Z</dcterms:created>
  <dcterms:modified xsi:type="dcterms:W3CDTF">2021-03-02T15:18:04Z</dcterms:modified>
</cp:coreProperties>
</file>